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0" algn="ctr" defTabSz="8207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" name="Shape 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+mj-lt"/>
        <a:ea typeface="+mj-ea"/>
        <a:cs typeface="+mj-cs"/>
        <a:sym typeface="Lucida Grande"/>
      </a:defRPr>
    </a:lvl1pPr>
    <a:lvl2pPr indent="228600" defTabSz="457200" latinLnBrk="0">
      <a:defRPr sz="2200">
        <a:latin typeface="+mj-lt"/>
        <a:ea typeface="+mj-ea"/>
        <a:cs typeface="+mj-cs"/>
        <a:sym typeface="Lucida Grande"/>
      </a:defRPr>
    </a:lvl2pPr>
    <a:lvl3pPr indent="457200" defTabSz="457200" latinLnBrk="0">
      <a:defRPr sz="2200">
        <a:latin typeface="+mj-lt"/>
        <a:ea typeface="+mj-ea"/>
        <a:cs typeface="+mj-cs"/>
        <a:sym typeface="Lucida Grande"/>
      </a:defRPr>
    </a:lvl3pPr>
    <a:lvl4pPr indent="685800" defTabSz="457200" latinLnBrk="0">
      <a:defRPr sz="2200">
        <a:latin typeface="+mj-lt"/>
        <a:ea typeface="+mj-ea"/>
        <a:cs typeface="+mj-cs"/>
        <a:sym typeface="Lucida Grande"/>
      </a:defRPr>
    </a:lvl4pPr>
    <a:lvl5pPr indent="914400" defTabSz="457200" latinLnBrk="0">
      <a:defRPr sz="2200">
        <a:latin typeface="+mj-lt"/>
        <a:ea typeface="+mj-ea"/>
        <a:cs typeface="+mj-cs"/>
        <a:sym typeface="Lucida Grande"/>
      </a:defRPr>
    </a:lvl5pPr>
    <a:lvl6pPr indent="1143000" defTabSz="457200" latinLnBrk="0">
      <a:defRPr sz="2200">
        <a:latin typeface="+mj-lt"/>
        <a:ea typeface="+mj-ea"/>
        <a:cs typeface="+mj-cs"/>
        <a:sym typeface="Lucida Grande"/>
      </a:defRPr>
    </a:lvl6pPr>
    <a:lvl7pPr indent="1371600" defTabSz="457200" latinLnBrk="0">
      <a:defRPr sz="2200">
        <a:latin typeface="+mj-lt"/>
        <a:ea typeface="+mj-ea"/>
        <a:cs typeface="+mj-cs"/>
        <a:sym typeface="Lucida Grande"/>
      </a:defRPr>
    </a:lvl7pPr>
    <a:lvl8pPr indent="1600200" defTabSz="457200" latinLnBrk="0">
      <a:defRPr sz="2200">
        <a:latin typeface="+mj-lt"/>
        <a:ea typeface="+mj-ea"/>
        <a:cs typeface="+mj-cs"/>
        <a:sym typeface="Lucida Grande"/>
      </a:defRPr>
    </a:lvl8pPr>
    <a:lvl9pPr indent="1828800" defTabSz="457200" latinLnBrk="0">
      <a:defRPr sz="2200">
        <a:latin typeface="+mj-lt"/>
        <a:ea typeface="+mj-ea"/>
        <a:cs typeface="+mj-cs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833937" y="357187"/>
            <a:ext cx="14716126" cy="342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833937" y="3892550"/>
            <a:ext cx="14716126" cy="8037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6" tIns="71436" rIns="71436" bIns="71436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2288" y="13019087"/>
            <a:ext cx="460374" cy="498475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45720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91440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37160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1106487" marR="0" indent="-788987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33042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37487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41932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46377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50949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55521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60093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6466592" marR="0" indent="-2542292" algn="l" defTabSz="820737" rtl="0" latinLnBrk="0">
        <a:lnSpc>
          <a:spcPct val="100000"/>
        </a:lnSpc>
        <a:spcBef>
          <a:spcPts val="33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58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82073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W13_editable_16x9.002.jpeg" descr="PW13_editable_16x9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W13_editable_16x9.003.jpeg" descr="PW13_editable_16x9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W13_editable_16x9.004.jpeg" descr="PW13_editable_16x9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W13_editable_16x9.005.jpeg" descr="PW13_editable_16x9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W13_editable_16x9.004.jpeg" descr="PW13_editable_16x9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W13_editable_16x9.005.jpeg" descr="PW13_editable_16x9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tar"/>
          <p:cNvSpPr/>
          <p:nvPr/>
        </p:nvSpPr>
        <p:spPr>
          <a:xfrm>
            <a:off x="23366593" y="12240173"/>
            <a:ext cx="859516" cy="83009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C0F02"/>
          </a:soli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p:spPr>
        <p:txBody>
          <a:bodyPr lIns="71436" tIns="71436" rIns="71436" bIns="71436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W13_editable_16x9.003.jpeg" descr="PW13_editable_16x9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W13_editable_16x9.002.jpeg" descr="PW13_editable_16x9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W13_editable_16x9.003.jpeg" descr="PW13_editable_16x9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W13_editable_16x9.004.jpeg" descr="PW13_editable_16x9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W13_editable_16x9.005.jpeg" descr="PW13_editable_16x9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W13_editable_16x9.002.jpeg" descr="PW13_editable_16x9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W13_editable_16x9.003.jpeg" descr="PW13_editable_16x9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W13_editable_16x9.002.jpeg" descr="PW13_editable_16x9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 upright="0">
        <a:spAutoFit/>
      </a:bodyPr>
      <a:lstStyle>
        <a:defPPr marL="0" marR="0" indent="0" algn="ctr" defTabSz="8207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 upright="0">
        <a:spAutoFit/>
      </a:bodyPr>
      <a:lstStyle>
        <a:defPPr marL="0" marR="0" indent="0" algn="ctr" defTabSz="8207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 upright="0">
        <a:spAutoFit/>
      </a:bodyPr>
      <a:lstStyle>
        <a:defPPr marL="0" marR="0" indent="0" algn="ctr" defTabSz="8207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 upright="0">
        <a:spAutoFit/>
      </a:bodyPr>
      <a:lstStyle>
        <a:defPPr marL="0" marR="0" indent="0" algn="ctr" defTabSz="8207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